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4" r:id="rId2"/>
  </p:sldMasterIdLst>
  <p:sldIdLst>
    <p:sldId id="256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63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93DE1CF8-130E-489D-9E04-60F441A9F34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81025" y="1613647"/>
            <a:ext cx="11249025" cy="48919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F0702437-2E34-4FAB-988F-63F842A75D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1025" y="187325"/>
            <a:ext cx="8858250" cy="1006475"/>
          </a:xfrm>
        </p:spPr>
        <p:txBody>
          <a:bodyPr>
            <a:normAutofit/>
          </a:bodyPr>
          <a:lstStyle>
            <a:lvl1pPr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dirty="0"/>
              <a:t>Introdução a Pedagogia</a:t>
            </a:r>
          </a:p>
        </p:txBody>
      </p:sp>
    </p:spTree>
    <p:extLst>
      <p:ext uri="{BB962C8B-B14F-4D97-AF65-F5344CB8AC3E}">
        <p14:creationId xmlns:p14="http://schemas.microsoft.com/office/powerpoint/2010/main" val="216856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93DE1CF8-130E-489D-9E04-60F441A9F34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81025" y="1613647"/>
            <a:ext cx="5514975" cy="48919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F0702437-2E34-4FAB-988F-63F842A75D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1025" y="187325"/>
            <a:ext cx="8858250" cy="1006475"/>
          </a:xfrm>
        </p:spPr>
        <p:txBody>
          <a:bodyPr>
            <a:normAutofit/>
          </a:bodyPr>
          <a:lstStyle>
            <a:lvl1pPr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dirty="0"/>
              <a:t>Introdução a Pedagogia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C6BD4E4-4FD2-4C5E-BEE8-3CA322C8A297}"/>
              </a:ext>
            </a:extLst>
          </p:cNvPr>
          <p:cNvCxnSpPr/>
          <p:nvPr/>
        </p:nvCxnSpPr>
        <p:spPr>
          <a:xfrm>
            <a:off x="581025" y="1409252"/>
            <a:ext cx="6508264" cy="0"/>
          </a:xfrm>
          <a:prstGeom prst="line">
            <a:avLst/>
          </a:prstGeom>
          <a:ln>
            <a:solidFill>
              <a:srgbClr val="5C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3C93D9C-7409-42B1-B1D2-7F7FA73A487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49988" y="1612900"/>
            <a:ext cx="5668962" cy="489267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no ícone para adicionar uma imagem</a:t>
            </a:r>
          </a:p>
        </p:txBody>
      </p:sp>
    </p:spTree>
    <p:extLst>
      <p:ext uri="{BB962C8B-B14F-4D97-AF65-F5344CB8AC3E}">
        <p14:creationId xmlns:p14="http://schemas.microsoft.com/office/powerpoint/2010/main" val="1985148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93DE1CF8-130E-489D-9E04-60F441A9F34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81025" y="1613647"/>
            <a:ext cx="5514975" cy="48919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F0702437-2E34-4FAB-988F-63F842A75D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1025" y="187325"/>
            <a:ext cx="8858250" cy="1006475"/>
          </a:xfrm>
        </p:spPr>
        <p:txBody>
          <a:bodyPr>
            <a:normAutofit/>
          </a:bodyPr>
          <a:lstStyle>
            <a:lvl1pPr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dirty="0"/>
              <a:t>Introdução a Pedagogia</a:t>
            </a:r>
          </a:p>
        </p:txBody>
      </p:sp>
      <p:sp>
        <p:nvSpPr>
          <p:cNvPr id="4" name="Espaço Reservado para Gráfico 3">
            <a:extLst>
              <a:ext uri="{FF2B5EF4-FFF2-40B4-BE49-F238E27FC236}">
                <a16:creationId xmlns:a16="http://schemas.microsoft.com/office/drawing/2014/main" id="{6FD93176-DE92-457C-88E6-3056A0A16C01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207125" y="1612900"/>
            <a:ext cx="5637213" cy="489267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no ícone para adicionar gráfico</a:t>
            </a:r>
          </a:p>
        </p:txBody>
      </p:sp>
    </p:spTree>
    <p:extLst>
      <p:ext uri="{BB962C8B-B14F-4D97-AF65-F5344CB8AC3E}">
        <p14:creationId xmlns:p14="http://schemas.microsoft.com/office/powerpoint/2010/main" val="3574231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93DE1CF8-130E-489D-9E04-60F441A9F34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81025" y="1613647"/>
            <a:ext cx="11249025" cy="48919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pt-BR" dirty="0"/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F0702437-2E34-4FAB-988F-63F842A75D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1025" y="187325"/>
            <a:ext cx="8858250" cy="1006475"/>
          </a:xfrm>
        </p:spPr>
        <p:txBody>
          <a:bodyPr>
            <a:normAutofit/>
          </a:bodyPr>
          <a:lstStyle>
            <a:lvl1pPr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dirty="0"/>
              <a:t>Introdução a Pedagogia</a:t>
            </a:r>
          </a:p>
        </p:txBody>
      </p:sp>
    </p:spTree>
    <p:extLst>
      <p:ext uri="{BB962C8B-B14F-4D97-AF65-F5344CB8AC3E}">
        <p14:creationId xmlns:p14="http://schemas.microsoft.com/office/powerpoint/2010/main" val="3048713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93DE1CF8-130E-489D-9E04-60F441A9F34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81025" y="1613647"/>
            <a:ext cx="5514975" cy="48919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pt-BR" dirty="0"/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F0702437-2E34-4FAB-988F-63F842A75D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1025" y="187325"/>
            <a:ext cx="8858250" cy="1006475"/>
          </a:xfrm>
        </p:spPr>
        <p:txBody>
          <a:bodyPr>
            <a:normAutofit/>
          </a:bodyPr>
          <a:lstStyle>
            <a:lvl1pPr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dirty="0"/>
              <a:t>Introdução a Pedagogia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C6BD4E4-4FD2-4C5E-BEE8-3CA322C8A297}"/>
              </a:ext>
            </a:extLst>
          </p:cNvPr>
          <p:cNvCxnSpPr/>
          <p:nvPr/>
        </p:nvCxnSpPr>
        <p:spPr>
          <a:xfrm>
            <a:off x="581025" y="1409252"/>
            <a:ext cx="65082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3C93D9C-7409-42B1-B1D2-7F7FA73A487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49988" y="1612900"/>
            <a:ext cx="5668962" cy="489267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095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93DE1CF8-130E-489D-9E04-60F441A9F34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81025" y="1613647"/>
            <a:ext cx="5514975" cy="48919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pt-BR" dirty="0"/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F0702437-2E34-4FAB-988F-63F842A75D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1025" y="187325"/>
            <a:ext cx="8858250" cy="1006475"/>
          </a:xfrm>
        </p:spPr>
        <p:txBody>
          <a:bodyPr>
            <a:normAutofit/>
          </a:bodyPr>
          <a:lstStyle>
            <a:lvl1pPr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dirty="0"/>
              <a:t>Introdução a Pedagogia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C6BD4E4-4FD2-4C5E-BEE8-3CA322C8A297}"/>
              </a:ext>
            </a:extLst>
          </p:cNvPr>
          <p:cNvCxnSpPr/>
          <p:nvPr/>
        </p:nvCxnSpPr>
        <p:spPr>
          <a:xfrm>
            <a:off x="581025" y="1409252"/>
            <a:ext cx="6508264" cy="0"/>
          </a:xfrm>
          <a:prstGeom prst="line">
            <a:avLst/>
          </a:prstGeom>
          <a:ln>
            <a:solidFill>
              <a:srgbClr val="5C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Espaço Reservado para Gráfico 3">
            <a:extLst>
              <a:ext uri="{FF2B5EF4-FFF2-40B4-BE49-F238E27FC236}">
                <a16:creationId xmlns:a16="http://schemas.microsoft.com/office/drawing/2014/main" id="{6FD93176-DE92-457C-88E6-3056A0A16C01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207125" y="1612900"/>
            <a:ext cx="5637213" cy="489267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036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000">
              <a:schemeClr val="accent1">
                <a:lumMod val="5000"/>
                <a:lumOff val="95000"/>
              </a:schemeClr>
            </a:gs>
            <a:gs pos="100000">
              <a:schemeClr val="bg1">
                <a:lumMod val="8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AA30C0F-85EE-4B97-87F0-D78A72E8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58250" cy="1006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Introdução a Pedagogia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20630A4-668D-4B98-A39E-01BF94420E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008" y="364728"/>
            <a:ext cx="1407767" cy="1006872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8D9AC0DE-6FD4-4A0B-9407-DC5F8A8DB58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259" y="868164"/>
            <a:ext cx="7769482" cy="556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570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BA0F1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34000">
              <a:srgbClr val="5C0000"/>
            </a:gs>
            <a:gs pos="100000">
              <a:srgbClr val="BA0F1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AA30C0F-85EE-4B97-87F0-D78A72E8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58250" cy="1006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Introdução a Pedagogia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122C98F-A6B3-4B4B-807A-ADF3935576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113" y="909980"/>
            <a:ext cx="7805774" cy="558289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8DBAE04-8D03-4B63-BEEE-981DC35BD7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1014" y="271193"/>
            <a:ext cx="1538544" cy="11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514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8F94AB73-B473-4A1F-9FCC-ABE474D187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8951" y="567558"/>
            <a:ext cx="6224058" cy="1313613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9A902DD8-93EE-494F-9818-A1F74A468451}"/>
              </a:ext>
            </a:extLst>
          </p:cNvPr>
          <p:cNvSpPr txBox="1"/>
          <p:nvPr/>
        </p:nvSpPr>
        <p:spPr>
          <a:xfrm>
            <a:off x="2537616" y="2204976"/>
            <a:ext cx="66480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LICENCIATURA EM PEDAGOGIA-EAD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5267BB7-6469-4409-A6E1-0846BF7892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48" y="5343525"/>
            <a:ext cx="2230254" cy="1370843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388349B-A733-5034-43C0-F8FFC6EAB557}"/>
              </a:ext>
            </a:extLst>
          </p:cNvPr>
          <p:cNvSpPr txBox="1"/>
          <p:nvPr/>
        </p:nvSpPr>
        <p:spPr>
          <a:xfrm>
            <a:off x="2587009" y="3319960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TEMA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8769114-3388-17C1-2339-0AD203C22AF3}"/>
              </a:ext>
            </a:extLst>
          </p:cNvPr>
          <p:cNvSpPr txBox="1"/>
          <p:nvPr/>
        </p:nvSpPr>
        <p:spPr>
          <a:xfrm>
            <a:off x="4632856" y="4746769"/>
            <a:ext cx="75133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Aluna :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 Orientadora</a:t>
            </a:r>
            <a:r>
              <a:rPr lang="pt-BR" sz="2400" b="1">
                <a:latin typeface="Arial" pitchFamily="34" charset="0"/>
                <a:cs typeface="Arial" pitchFamily="34" charset="0"/>
              </a:rPr>
              <a:t>:  </a:t>
            </a:r>
            <a:endParaRPr lang="pt-BR" sz="2400" b="1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D03740E-CBAB-68D1-A0D5-A386D8B35E7F}"/>
              </a:ext>
            </a:extLst>
          </p:cNvPr>
          <p:cNvSpPr txBox="1"/>
          <p:nvPr/>
        </p:nvSpPr>
        <p:spPr>
          <a:xfrm>
            <a:off x="3048000" y="592330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CIDADE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 – </a:t>
            </a:r>
            <a:r>
              <a:rPr lang="pt-BR" dirty="0">
                <a:latin typeface="Arial" pitchFamily="34" charset="0"/>
                <a:cs typeface="Arial" pitchFamily="34" charset="0"/>
              </a:rPr>
              <a:t>ESTADO</a:t>
            </a:r>
            <a:endParaRPr lang="pt-BR" sz="1800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MÊS - ANO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9358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59ED8-8675-35F6-2A3B-3D8E8914D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4FD4E55B-F7C9-A3F6-F652-86B0CE2317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111" y="5513000"/>
            <a:ext cx="1878339" cy="1154536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2B7913DE-B37C-FD1F-2AEE-E8D841CE54EF}"/>
              </a:ext>
            </a:extLst>
          </p:cNvPr>
          <p:cNvSpPr/>
          <p:nvPr/>
        </p:nvSpPr>
        <p:spPr>
          <a:xfrm>
            <a:off x="657606" y="518691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4000" b="1" dirty="0">
                <a:solidFill>
                  <a:srgbClr val="C00000"/>
                </a:solidFill>
              </a:rPr>
              <a:t>REFERÊNCIAS  </a:t>
            </a:r>
          </a:p>
        </p:txBody>
      </p:sp>
    </p:spTree>
    <p:extLst>
      <p:ext uri="{BB962C8B-B14F-4D97-AF65-F5344CB8AC3E}">
        <p14:creationId xmlns:p14="http://schemas.microsoft.com/office/powerpoint/2010/main" val="3161043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0AEBB17D-74DA-4C32-9CEB-4EDC4DCC3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050" y="1842850"/>
            <a:ext cx="8677275" cy="183137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EBD7B1D9-1F8F-4356-BF7B-AA56FAC12C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111" y="5513000"/>
            <a:ext cx="1878339" cy="115453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6EBAE046-FD0A-449D-99AE-86F9B433C2DC}"/>
              </a:ext>
            </a:extLst>
          </p:cNvPr>
          <p:cNvSpPr txBox="1"/>
          <p:nvPr/>
        </p:nvSpPr>
        <p:spPr>
          <a:xfrm>
            <a:off x="2313498" y="4589992"/>
            <a:ext cx="3172903" cy="769441"/>
          </a:xfrm>
          <a:prstGeom prst="rect">
            <a:avLst/>
          </a:prstGeom>
          <a:noFill/>
          <a:effectLst>
            <a:glow rad="711200">
              <a:srgbClr val="FFFF00"/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rgbClr val="C00000"/>
                </a:solidFill>
                <a:latin typeface="News701 BT" panose="02040603040505090204" pitchFamily="18" charset="0"/>
              </a:rPr>
              <a:t>Obrigada!</a:t>
            </a:r>
          </a:p>
        </p:txBody>
      </p:sp>
    </p:spTree>
    <p:extLst>
      <p:ext uri="{BB962C8B-B14F-4D97-AF65-F5344CB8AC3E}">
        <p14:creationId xmlns:p14="http://schemas.microsoft.com/office/powerpoint/2010/main" val="296289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EBD7B1D9-1F8F-4356-BF7B-AA56FAC12C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111" y="5513000"/>
            <a:ext cx="1878339" cy="1154536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8EA8877E-0F3F-EC03-47A8-AA532A957D45}"/>
              </a:ext>
            </a:extLst>
          </p:cNvPr>
          <p:cNvSpPr/>
          <p:nvPr/>
        </p:nvSpPr>
        <p:spPr>
          <a:xfrm>
            <a:off x="0" y="581199"/>
            <a:ext cx="41036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JUSTIFICATIVA</a:t>
            </a:r>
          </a:p>
        </p:txBody>
      </p:sp>
    </p:spTree>
    <p:extLst>
      <p:ext uri="{BB962C8B-B14F-4D97-AF65-F5344CB8AC3E}">
        <p14:creationId xmlns:p14="http://schemas.microsoft.com/office/powerpoint/2010/main" val="2169749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EBD7B1D9-1F8F-4356-BF7B-AA56FAC12C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111" y="5513000"/>
            <a:ext cx="1878339" cy="1154536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7095C43E-1CC5-A478-5AFD-E14556402FD6}"/>
              </a:ext>
            </a:extLst>
          </p:cNvPr>
          <p:cNvSpPr/>
          <p:nvPr/>
        </p:nvSpPr>
        <p:spPr>
          <a:xfrm>
            <a:off x="691646" y="703907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PROBLEMA</a:t>
            </a:r>
          </a:p>
        </p:txBody>
      </p:sp>
    </p:spTree>
    <p:extLst>
      <p:ext uri="{BB962C8B-B14F-4D97-AF65-F5344CB8AC3E}">
        <p14:creationId xmlns:p14="http://schemas.microsoft.com/office/powerpoint/2010/main" val="3090303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EBD7B1D9-1F8F-4356-BF7B-AA56FAC12C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111" y="5513000"/>
            <a:ext cx="1878339" cy="1154536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E9BFDF52-7022-7BFF-EAB0-3566D3F4065E}"/>
              </a:ext>
            </a:extLst>
          </p:cNvPr>
          <p:cNvSpPr/>
          <p:nvPr/>
        </p:nvSpPr>
        <p:spPr>
          <a:xfrm>
            <a:off x="434507" y="400764"/>
            <a:ext cx="22381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E0FD11-86B0-984E-AAF6-0D29172C0D7F}"/>
              </a:ext>
            </a:extLst>
          </p:cNvPr>
          <p:cNvSpPr txBox="1"/>
          <p:nvPr/>
        </p:nvSpPr>
        <p:spPr>
          <a:xfrm>
            <a:off x="626533" y="175420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 GERAL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F82EA17-E074-E8AD-0763-D7B2FA09A5DA}"/>
              </a:ext>
            </a:extLst>
          </p:cNvPr>
          <p:cNvSpPr txBox="1"/>
          <p:nvPr/>
        </p:nvSpPr>
        <p:spPr>
          <a:xfrm>
            <a:off x="434507" y="41079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 ESPECÍFICOS</a:t>
            </a:r>
          </a:p>
        </p:txBody>
      </p:sp>
    </p:spTree>
    <p:extLst>
      <p:ext uri="{BB962C8B-B14F-4D97-AF65-F5344CB8AC3E}">
        <p14:creationId xmlns:p14="http://schemas.microsoft.com/office/powerpoint/2010/main" val="1483389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EBD7B1D9-1F8F-4356-BF7B-AA56FAC12C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111" y="5513000"/>
            <a:ext cx="1878339" cy="1154536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320554" y="567013"/>
            <a:ext cx="7819769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FUNDAMENTAÇÃO TEÓRICA</a:t>
            </a:r>
          </a:p>
          <a:p>
            <a:pPr fontAlgn="auto">
              <a:spcAft>
                <a:spcPts val="0"/>
              </a:spcAft>
              <a:defRPr/>
            </a:pPr>
            <a:endParaRPr lang="pt-BR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  <a:defRPr/>
            </a:pPr>
            <a:endParaRPr lang="pt-BR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OBS. PODE SER USADO MAIS DE UM SLIDE</a:t>
            </a:r>
          </a:p>
        </p:txBody>
      </p:sp>
    </p:spTree>
    <p:extLst>
      <p:ext uri="{BB962C8B-B14F-4D97-AF65-F5344CB8AC3E}">
        <p14:creationId xmlns:p14="http://schemas.microsoft.com/office/powerpoint/2010/main" val="3520120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05B9D-51B9-F0E7-0DB3-82A4E2799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578B0765-04C2-0064-9360-FDB0355BCE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111" y="5513000"/>
            <a:ext cx="1878339" cy="1154536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4CA20484-0F10-341E-BAA5-6F63053B625C}"/>
              </a:ext>
            </a:extLst>
          </p:cNvPr>
          <p:cNvSpPr/>
          <p:nvPr/>
        </p:nvSpPr>
        <p:spPr>
          <a:xfrm>
            <a:off x="871643" y="698346"/>
            <a:ext cx="46971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UNIVERSO DA PESQUISA</a:t>
            </a:r>
          </a:p>
        </p:txBody>
      </p:sp>
    </p:spTree>
    <p:extLst>
      <p:ext uri="{BB962C8B-B14F-4D97-AF65-F5344CB8AC3E}">
        <p14:creationId xmlns:p14="http://schemas.microsoft.com/office/powerpoint/2010/main" val="4004653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C8813-5DE9-4C97-38A6-19A78FB39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44A33F53-9324-E3CA-F5DE-C8695FCD99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111" y="5513000"/>
            <a:ext cx="1878339" cy="1154536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BDFCA02B-B343-FB24-01D3-150D768905FE}"/>
              </a:ext>
            </a:extLst>
          </p:cNvPr>
          <p:cNvSpPr/>
          <p:nvPr/>
        </p:nvSpPr>
        <p:spPr>
          <a:xfrm>
            <a:off x="696903" y="623674"/>
            <a:ext cx="2890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AA4C4FE-C4A7-8C77-233B-9DDFD2016416}"/>
              </a:ext>
            </a:extLst>
          </p:cNvPr>
          <p:cNvSpPr txBox="1"/>
          <p:nvPr/>
        </p:nvSpPr>
        <p:spPr>
          <a:xfrm>
            <a:off x="696903" y="1622273"/>
            <a:ext cx="1020816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Tipo de pesquisa:</a:t>
            </a:r>
          </a:p>
          <a:p>
            <a:pPr marL="285750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Tipo de abordagem:</a:t>
            </a:r>
          </a:p>
          <a:p>
            <a:pPr algn="just" fontAlgn="auto">
              <a:spcAft>
                <a:spcPts val="0"/>
              </a:spcAft>
              <a:defRPr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Instrumentos:</a:t>
            </a:r>
          </a:p>
          <a:p>
            <a:pPr algn="just" fontAlgn="auto">
              <a:spcAft>
                <a:spcPts val="0"/>
              </a:spcAft>
              <a:defRPr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Participantes da pesquisa:</a:t>
            </a:r>
          </a:p>
          <a:p>
            <a:pPr marL="285750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Espaço da pesquisa:</a:t>
            </a:r>
          </a:p>
        </p:txBody>
      </p:sp>
    </p:spTree>
    <p:extLst>
      <p:ext uri="{BB962C8B-B14F-4D97-AF65-F5344CB8AC3E}">
        <p14:creationId xmlns:p14="http://schemas.microsoft.com/office/powerpoint/2010/main" val="1428924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D215F-05F0-062D-4762-BA14F701F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C4548D59-4D8A-E9EA-7A28-8FC57F804E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111" y="5513000"/>
            <a:ext cx="1878339" cy="1154536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8356FECB-F224-D25B-8258-011034485B01}"/>
              </a:ext>
            </a:extLst>
          </p:cNvPr>
          <p:cNvSpPr/>
          <p:nvPr/>
        </p:nvSpPr>
        <p:spPr>
          <a:xfrm>
            <a:off x="764870" y="388519"/>
            <a:ext cx="887488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   E  DISCUSSÕES</a:t>
            </a:r>
          </a:p>
          <a:p>
            <a:pPr algn="ctr" fontAlgn="auto">
              <a:spcAft>
                <a:spcPts val="0"/>
              </a:spcAft>
              <a:defRPr/>
            </a:pPr>
            <a:endParaRPr lang="pt-BR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pt-BR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OBS: PODE SER USADO MAIS DE UM SLIDE</a:t>
            </a:r>
          </a:p>
        </p:txBody>
      </p:sp>
    </p:spTree>
    <p:extLst>
      <p:ext uri="{BB962C8B-B14F-4D97-AF65-F5344CB8AC3E}">
        <p14:creationId xmlns:p14="http://schemas.microsoft.com/office/powerpoint/2010/main" val="894039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63DC2-627D-CBAD-3BA6-A64478E75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80014F95-E8C8-E99C-7FB6-C76F7F7599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111" y="5513000"/>
            <a:ext cx="1878339" cy="1154536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30C77758-7236-6087-1C41-36423EA3611F}"/>
              </a:ext>
            </a:extLst>
          </p:cNvPr>
          <p:cNvSpPr/>
          <p:nvPr/>
        </p:nvSpPr>
        <p:spPr>
          <a:xfrm>
            <a:off x="439391" y="563298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 FINAIS  </a:t>
            </a:r>
            <a:r>
              <a:rPr lang="pt-BR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0391586"/>
      </p:ext>
    </p:extLst>
  </p:cSld>
  <p:clrMapOvr>
    <a:masterClrMapping/>
  </p:clrMapOvr>
</p:sld>
</file>

<file path=ppt/theme/theme1.xml><?xml version="1.0" encoding="utf-8"?>
<a:theme xmlns:a="http://schemas.openxmlformats.org/drawingml/2006/main" name="MALTA TEMA ATUALIZADO (BRANCO E VEREMELHO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LTA TEMA ATUALIZADO (BRANCO E VEREMELHO)" id="{BD8491B1-49DA-4AFF-9CC5-D2780301F51A}" vid="{8037024E-2437-4F7A-B96B-D6F029BD0FF6}"/>
    </a:ext>
  </a:extLst>
</a:theme>
</file>

<file path=ppt/theme/theme2.xml><?xml version="1.0" encoding="utf-8"?>
<a:theme xmlns:a="http://schemas.openxmlformats.org/drawingml/2006/main" name="TEMA VERMELH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MALTA TEMA ATUALIZADO (BRANCO E VEREMELHO)</Template>
  <TotalTime>1059</TotalTime>
  <Words>74</Words>
  <Application>Microsoft Office PowerPoint</Application>
  <PresentationFormat>Widescreen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Arial</vt:lpstr>
      <vt:lpstr>News701 BT</vt:lpstr>
      <vt:lpstr>Times New Roman</vt:lpstr>
      <vt:lpstr>Trebuchet MS</vt:lpstr>
      <vt:lpstr>MALTA TEMA ATUALIZADO (BRANCO E VEREMELHO)</vt:lpstr>
      <vt:lpstr>TEMA VERMELHO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Denise Bandeira</dc:creator>
  <cp:lastModifiedBy>Usuário</cp:lastModifiedBy>
  <cp:revision>39</cp:revision>
  <dcterms:created xsi:type="dcterms:W3CDTF">2021-05-17T14:30:42Z</dcterms:created>
  <dcterms:modified xsi:type="dcterms:W3CDTF">2025-01-15T14:32:22Z</dcterms:modified>
</cp:coreProperties>
</file>